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8" r:id="rId4"/>
    <p:sldId id="259" r:id="rId5"/>
    <p:sldId id="260" r:id="rId6"/>
    <p:sldId id="261" r:id="rId7"/>
    <p:sldId id="262" r:id="rId8"/>
    <p:sldId id="263" r:id="rId9"/>
    <p:sldId id="290" r:id="rId10"/>
    <p:sldId id="264" r:id="rId11"/>
    <p:sldId id="280" r:id="rId12"/>
    <p:sldId id="265" r:id="rId13"/>
    <p:sldId id="266" r:id="rId14"/>
    <p:sldId id="267" r:id="rId15"/>
    <p:sldId id="268" r:id="rId16"/>
    <p:sldId id="289" r:id="rId17"/>
    <p:sldId id="269" r:id="rId18"/>
    <p:sldId id="270" r:id="rId19"/>
    <p:sldId id="271" r:id="rId20"/>
    <p:sldId id="272" r:id="rId21"/>
    <p:sldId id="273" r:id="rId22"/>
    <p:sldId id="274" r:id="rId23"/>
    <p:sldId id="258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75" r:id="rId32"/>
    <p:sldId id="281" r:id="rId33"/>
    <p:sldId id="276" r:id="rId34"/>
    <p:sldId id="277" r:id="rId35"/>
  </p:sldIdLst>
  <p:sldSz cx="18288000" cy="10287000"/>
  <p:notesSz cx="6858000" cy="9144000"/>
  <p:embeddedFontLst>
    <p:embeddedFont>
      <p:font typeface="에스코어 드림 6 Bold" panose="020B0703030302020204" pitchFamily="34" charset="-127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47653-E32A-43C5-AEE1-08947B69E11D}" v="45" dt="2026-04-12T02:53:27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5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 강석" userId="373035a1-c070-4745-bf95-d649a5719aa2" providerId="ADAL" clId="{986AC6FC-A35A-4B93-85B6-9C9732E82C32}"/>
    <pc:docChg chg="undo custSel addSld delSld modSld sldOrd">
      <pc:chgData name="김 강석" userId="373035a1-c070-4745-bf95-d649a5719aa2" providerId="ADAL" clId="{986AC6FC-A35A-4B93-85B6-9C9732E82C32}" dt="2026-04-12T02:53:31.549" v="208" actId="1076"/>
      <pc:docMkLst>
        <pc:docMk/>
      </pc:docMkLst>
      <pc:sldChg chg="addSp delSp modSp mod">
        <pc:chgData name="김 강석" userId="373035a1-c070-4745-bf95-d649a5719aa2" providerId="ADAL" clId="{986AC6FC-A35A-4B93-85B6-9C9732E82C32}" dt="2026-04-12T02:49:51.763" v="127" actId="20577"/>
        <pc:sldMkLst>
          <pc:docMk/>
          <pc:sldMk cId="0" sldId="256"/>
        </pc:sldMkLst>
        <pc:spChg chg="mod">
          <ac:chgData name="김 강석" userId="373035a1-c070-4745-bf95-d649a5719aa2" providerId="ADAL" clId="{986AC6FC-A35A-4B93-85B6-9C9732E82C32}" dt="2026-04-12T02:45:32.731" v="15" actId="14100"/>
          <ac:spMkLst>
            <pc:docMk/>
            <pc:sldMk cId="0" sldId="256"/>
            <ac:spMk id="3" creationId="{00000000-0000-0000-0000-000000000000}"/>
          </ac:spMkLst>
        </pc:spChg>
        <pc:spChg chg="add del mod">
          <ac:chgData name="김 강석" userId="373035a1-c070-4745-bf95-d649a5719aa2" providerId="ADAL" clId="{986AC6FC-A35A-4B93-85B6-9C9732E82C32}" dt="2026-04-12T02:49:09.027" v="113" actId="478"/>
          <ac:spMkLst>
            <pc:docMk/>
            <pc:sldMk cId="0" sldId="256"/>
            <ac:spMk id="4" creationId="{3195880E-0EA6-8D0A-B167-B9BC31C4CD6E}"/>
          </ac:spMkLst>
        </pc:spChg>
        <pc:spChg chg="add mod">
          <ac:chgData name="김 강석" userId="373035a1-c070-4745-bf95-d649a5719aa2" providerId="ADAL" clId="{986AC6FC-A35A-4B93-85B6-9C9732E82C32}" dt="2026-04-12T02:49:51.763" v="127" actId="20577"/>
          <ac:spMkLst>
            <pc:docMk/>
            <pc:sldMk cId="0" sldId="256"/>
            <ac:spMk id="5" creationId="{B62D39A6-E26A-A8BD-C14A-4D24640326C7}"/>
          </ac:spMkLst>
        </pc:spChg>
        <pc:grpChg chg="mod">
          <ac:chgData name="김 강석" userId="373035a1-c070-4745-bf95-d649a5719aa2" providerId="ADAL" clId="{986AC6FC-A35A-4B93-85B6-9C9732E82C32}" dt="2026-04-12T02:45:27.138" v="13" actId="14100"/>
          <ac:grpSpMkLst>
            <pc:docMk/>
            <pc:sldMk cId="0" sldId="256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0:01.759" v="131" actId="1036"/>
        <pc:sldMkLst>
          <pc:docMk/>
          <pc:sldMk cId="0" sldId="257"/>
        </pc:sldMkLst>
        <pc:spChg chg="mod">
          <ac:chgData name="김 강석" userId="373035a1-c070-4745-bf95-d649a5719aa2" providerId="ADAL" clId="{986AC6FC-A35A-4B93-85B6-9C9732E82C32}" dt="2026-04-12T02:45:58.227" v="19" actId="1076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0:01.759" v="131" actId="1036"/>
          <ac:spMkLst>
            <pc:docMk/>
            <pc:sldMk cId="0" sldId="257"/>
            <ac:spMk id="4" creationId="{126068F9-5CB7-E898-2A89-4194077B4A03}"/>
          </ac:spMkLst>
        </pc:spChg>
        <pc:grpChg chg="mod">
          <ac:chgData name="김 강석" userId="373035a1-c070-4745-bf95-d649a5719aa2" providerId="ADAL" clId="{986AC6FC-A35A-4B93-85B6-9C9732E82C32}" dt="2026-04-12T02:45:52.490" v="18" actId="1036"/>
          <ac:grpSpMkLst>
            <pc:docMk/>
            <pc:sldMk cId="0" sldId="257"/>
            <ac:grpSpMk id="2" creationId="{00000000-0000-0000-0000-000000000000}"/>
          </ac:grpSpMkLst>
        </pc:grpChg>
      </pc:sldChg>
      <pc:sldChg chg="addSp modSp add del">
        <pc:chgData name="김 강석" userId="373035a1-c070-4745-bf95-d649a5719aa2" providerId="ADAL" clId="{986AC6FC-A35A-4B93-85B6-9C9732E82C32}" dt="2026-04-12T02:52:41.022" v="169"/>
        <pc:sldMkLst>
          <pc:docMk/>
          <pc:sldMk cId="0" sldId="258"/>
        </pc:sldMkLst>
        <pc:spChg chg="add mod">
          <ac:chgData name="김 강석" userId="373035a1-c070-4745-bf95-d649a5719aa2" providerId="ADAL" clId="{986AC6FC-A35A-4B93-85B6-9C9732E82C32}" dt="2026-04-12T02:52:41.022" v="169"/>
          <ac:spMkLst>
            <pc:docMk/>
            <pc:sldMk cId="0" sldId="258"/>
            <ac:spMk id="4" creationId="{643FC754-C64D-3B36-46E1-D0710B9C212D}"/>
          </ac:spMkLst>
        </pc:spChg>
      </pc:sldChg>
      <pc:sldChg chg="addSp modSp mod">
        <pc:chgData name="김 강석" userId="373035a1-c070-4745-bf95-d649a5719aa2" providerId="ADAL" clId="{986AC6FC-A35A-4B93-85B6-9C9732E82C32}" dt="2026-04-12T02:50:05.692" v="133"/>
        <pc:sldMkLst>
          <pc:docMk/>
          <pc:sldMk cId="0" sldId="259"/>
        </pc:sldMkLst>
        <pc:spChg chg="mod">
          <ac:chgData name="김 강석" userId="373035a1-c070-4745-bf95-d649a5719aa2" providerId="ADAL" clId="{986AC6FC-A35A-4B93-85B6-9C9732E82C32}" dt="2026-04-12T02:46:08.750" v="23" actId="14100"/>
          <ac:spMkLst>
            <pc:docMk/>
            <pc:sldMk cId="0" sldId="259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0:05.692" v="133"/>
          <ac:spMkLst>
            <pc:docMk/>
            <pc:sldMk cId="0" sldId="259"/>
            <ac:spMk id="4" creationId="{FBE906E8-E0EF-6077-1E42-23DE2AEAD435}"/>
          </ac:spMkLst>
        </pc:spChg>
        <pc:grpChg chg="mod">
          <ac:chgData name="김 강석" userId="373035a1-c070-4745-bf95-d649a5719aa2" providerId="ADAL" clId="{986AC6FC-A35A-4B93-85B6-9C9732E82C32}" dt="2026-04-12T02:46:06.025" v="22" actId="1076"/>
          <ac:grpSpMkLst>
            <pc:docMk/>
            <pc:sldMk cId="0" sldId="259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0:17.853" v="137" actId="1035"/>
        <pc:sldMkLst>
          <pc:docMk/>
          <pc:sldMk cId="0" sldId="260"/>
        </pc:sldMkLst>
        <pc:spChg chg="add mod">
          <ac:chgData name="김 강석" userId="373035a1-c070-4745-bf95-d649a5719aa2" providerId="ADAL" clId="{986AC6FC-A35A-4B93-85B6-9C9732E82C32}" dt="2026-04-12T02:50:17.853" v="137" actId="1035"/>
          <ac:spMkLst>
            <pc:docMk/>
            <pc:sldMk cId="0" sldId="260"/>
            <ac:spMk id="4" creationId="{C6446D79-F782-A495-AB35-5DDD3FDD3223}"/>
          </ac:spMkLst>
        </pc:spChg>
        <pc:grpChg chg="mod">
          <ac:chgData name="김 강석" userId="373035a1-c070-4745-bf95-d649a5719aa2" providerId="ADAL" clId="{986AC6FC-A35A-4B93-85B6-9C9732E82C32}" dt="2026-04-12T02:46:14.034" v="25" actId="14100"/>
          <ac:grpSpMkLst>
            <pc:docMk/>
            <pc:sldMk cId="0" sldId="260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0:13.397" v="135"/>
        <pc:sldMkLst>
          <pc:docMk/>
          <pc:sldMk cId="0" sldId="261"/>
        </pc:sldMkLst>
        <pc:spChg chg="mod">
          <ac:chgData name="김 강석" userId="373035a1-c070-4745-bf95-d649a5719aa2" providerId="ADAL" clId="{986AC6FC-A35A-4B93-85B6-9C9732E82C32}" dt="2026-04-12T02:46:20.404" v="27" actId="14100"/>
          <ac:spMkLst>
            <pc:docMk/>
            <pc:sldMk cId="0" sldId="261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0:13.397" v="135"/>
          <ac:spMkLst>
            <pc:docMk/>
            <pc:sldMk cId="0" sldId="261"/>
            <ac:spMk id="4" creationId="{1DCF1287-9962-8B4C-A401-5ECE360E12DC}"/>
          </ac:spMkLst>
        </pc:spChg>
      </pc:sldChg>
      <pc:sldChg chg="addSp modSp mod">
        <pc:chgData name="김 강석" userId="373035a1-c070-4745-bf95-d649a5719aa2" providerId="ADAL" clId="{986AC6FC-A35A-4B93-85B6-9C9732E82C32}" dt="2026-04-12T02:50:20.516" v="138"/>
        <pc:sldMkLst>
          <pc:docMk/>
          <pc:sldMk cId="0" sldId="262"/>
        </pc:sldMkLst>
        <pc:spChg chg="mod">
          <ac:chgData name="김 강석" userId="373035a1-c070-4745-bf95-d649a5719aa2" providerId="ADAL" clId="{986AC6FC-A35A-4B93-85B6-9C9732E82C32}" dt="2026-04-12T02:46:32.738" v="29" actId="14100"/>
          <ac:spMkLst>
            <pc:docMk/>
            <pc:sldMk cId="0" sldId="262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0:20.516" v="138"/>
          <ac:spMkLst>
            <pc:docMk/>
            <pc:sldMk cId="0" sldId="262"/>
            <ac:spMk id="4" creationId="{C8234072-2BDE-5550-4C1E-37E49A581DB6}"/>
          </ac:spMkLst>
        </pc:spChg>
        <pc:grpChg chg="mod">
          <ac:chgData name="김 강석" userId="373035a1-c070-4745-bf95-d649a5719aa2" providerId="ADAL" clId="{986AC6FC-A35A-4B93-85B6-9C9732E82C32}" dt="2026-04-12T02:46:30.262" v="28" actId="1076"/>
          <ac:grpSpMkLst>
            <pc:docMk/>
            <pc:sldMk cId="0" sldId="262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0:26.369" v="139"/>
        <pc:sldMkLst>
          <pc:docMk/>
          <pc:sldMk cId="0" sldId="263"/>
        </pc:sldMkLst>
        <pc:spChg chg="add mod">
          <ac:chgData name="김 강석" userId="373035a1-c070-4745-bf95-d649a5719aa2" providerId="ADAL" clId="{986AC6FC-A35A-4B93-85B6-9C9732E82C32}" dt="2026-04-12T02:50:26.369" v="139"/>
          <ac:spMkLst>
            <pc:docMk/>
            <pc:sldMk cId="0" sldId="263"/>
            <ac:spMk id="4" creationId="{BF2A037F-CD26-7BB7-F674-FB482ABC995A}"/>
          </ac:spMkLst>
        </pc:spChg>
        <pc:grpChg chg="mod">
          <ac:chgData name="김 강석" userId="373035a1-c070-4745-bf95-d649a5719aa2" providerId="ADAL" clId="{986AC6FC-A35A-4B93-85B6-9C9732E82C32}" dt="2026-04-12T02:46:40.740" v="31" actId="14100"/>
          <ac:grpSpMkLst>
            <pc:docMk/>
            <pc:sldMk cId="0" sldId="263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1:49.642" v="146"/>
        <pc:sldMkLst>
          <pc:docMk/>
          <pc:sldMk cId="0" sldId="264"/>
        </pc:sldMkLst>
        <pc:spChg chg="mod">
          <ac:chgData name="김 강석" userId="373035a1-c070-4745-bf95-d649a5719aa2" providerId="ADAL" clId="{986AC6FC-A35A-4B93-85B6-9C9732E82C32}" dt="2026-04-12T02:46:53.352" v="35" actId="14100"/>
          <ac:spMkLst>
            <pc:docMk/>
            <pc:sldMk cId="0" sldId="264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1:49.642" v="146"/>
          <ac:spMkLst>
            <pc:docMk/>
            <pc:sldMk cId="0" sldId="264"/>
            <ac:spMk id="4" creationId="{AD75368C-822E-BCA5-D214-B907D4C14DFE}"/>
          </ac:spMkLst>
        </pc:spChg>
        <pc:grpChg chg="mod">
          <ac:chgData name="김 강석" userId="373035a1-c070-4745-bf95-d649a5719aa2" providerId="ADAL" clId="{986AC6FC-A35A-4B93-85B6-9C9732E82C32}" dt="2026-04-12T02:46:50.076" v="34" actId="1076"/>
          <ac:grpSpMkLst>
            <pc:docMk/>
            <pc:sldMk cId="0" sldId="264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1:58.551" v="150"/>
        <pc:sldMkLst>
          <pc:docMk/>
          <pc:sldMk cId="0" sldId="265"/>
        </pc:sldMkLst>
        <pc:spChg chg="mod">
          <ac:chgData name="김 강석" userId="373035a1-c070-4745-bf95-d649a5719aa2" providerId="ADAL" clId="{986AC6FC-A35A-4B93-85B6-9C9732E82C32}" dt="2026-04-12T02:46:58.348" v="37" actId="14100"/>
          <ac:spMkLst>
            <pc:docMk/>
            <pc:sldMk cId="0" sldId="265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1:58.551" v="150"/>
          <ac:spMkLst>
            <pc:docMk/>
            <pc:sldMk cId="0" sldId="265"/>
            <ac:spMk id="4" creationId="{CB0430D2-B9D0-679F-853E-C787CF57144A}"/>
          </ac:spMkLst>
        </pc:spChg>
        <pc:grpChg chg="mod">
          <ac:chgData name="김 강석" userId="373035a1-c070-4745-bf95-d649a5719aa2" providerId="ADAL" clId="{986AC6FC-A35A-4B93-85B6-9C9732E82C32}" dt="2026-04-12T02:46:55.676" v="36" actId="1076"/>
          <ac:grpSpMkLst>
            <pc:docMk/>
            <pc:sldMk cId="0" sldId="265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2:05.603" v="153" actId="14100"/>
        <pc:sldMkLst>
          <pc:docMk/>
          <pc:sldMk cId="0" sldId="266"/>
        </pc:sldMkLst>
        <pc:spChg chg="mod">
          <ac:chgData name="김 강석" userId="373035a1-c070-4745-bf95-d649a5719aa2" providerId="ADAL" clId="{986AC6FC-A35A-4B93-85B6-9C9732E82C32}" dt="2026-04-12T02:52:05.603" v="153" actId="14100"/>
          <ac:spMkLst>
            <pc:docMk/>
            <pc:sldMk cId="0" sldId="266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01.608" v="151"/>
          <ac:spMkLst>
            <pc:docMk/>
            <pc:sldMk cId="0" sldId="266"/>
            <ac:spMk id="4" creationId="{02B71CB0-BE52-E703-A729-F41071DBFF84}"/>
          </ac:spMkLst>
        </pc:spChg>
      </pc:sldChg>
      <pc:sldChg chg="addSp modSp mod">
        <pc:chgData name="김 강석" userId="373035a1-c070-4745-bf95-d649a5719aa2" providerId="ADAL" clId="{986AC6FC-A35A-4B93-85B6-9C9732E82C32}" dt="2026-04-12T02:52:09.780" v="154"/>
        <pc:sldMkLst>
          <pc:docMk/>
          <pc:sldMk cId="0" sldId="267"/>
        </pc:sldMkLst>
        <pc:spChg chg="mod">
          <ac:chgData name="김 강석" userId="373035a1-c070-4745-bf95-d649a5719aa2" providerId="ADAL" clId="{986AC6FC-A35A-4B93-85B6-9C9732E82C32}" dt="2026-04-12T02:47:08.410" v="39" actId="14100"/>
          <ac:spMkLst>
            <pc:docMk/>
            <pc:sldMk cId="0" sldId="267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09.780" v="154"/>
          <ac:spMkLst>
            <pc:docMk/>
            <pc:sldMk cId="0" sldId="267"/>
            <ac:spMk id="4" creationId="{0AAEF3BC-8993-950D-54A5-2157A1EAEAF7}"/>
          </ac:spMkLst>
        </pc:spChg>
        <pc:grpChg chg="mod">
          <ac:chgData name="김 강석" userId="373035a1-c070-4745-bf95-d649a5719aa2" providerId="ADAL" clId="{986AC6FC-A35A-4B93-85B6-9C9732E82C32}" dt="2026-04-12T02:47:06.640" v="38" actId="1076"/>
          <ac:grpSpMkLst>
            <pc:docMk/>
            <pc:sldMk cId="0" sldId="267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2:14.323" v="157" actId="1035"/>
        <pc:sldMkLst>
          <pc:docMk/>
          <pc:sldMk cId="0" sldId="268"/>
        </pc:sldMkLst>
        <pc:spChg chg="mod">
          <ac:chgData name="김 강석" userId="373035a1-c070-4745-bf95-d649a5719aa2" providerId="ADAL" clId="{986AC6FC-A35A-4B93-85B6-9C9732E82C32}" dt="2026-04-12T02:47:14.858" v="42" actId="14100"/>
          <ac:spMkLst>
            <pc:docMk/>
            <pc:sldMk cId="0" sldId="268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14.323" v="157" actId="1035"/>
          <ac:spMkLst>
            <pc:docMk/>
            <pc:sldMk cId="0" sldId="268"/>
            <ac:spMk id="4" creationId="{F3D44E8F-A361-41D1-E6BC-4298A3C76BD1}"/>
          </ac:spMkLst>
        </pc:spChg>
        <pc:grpChg chg="mod">
          <ac:chgData name="김 강석" userId="373035a1-c070-4745-bf95-d649a5719aa2" providerId="ADAL" clId="{986AC6FC-A35A-4B93-85B6-9C9732E82C32}" dt="2026-04-12T02:47:12.793" v="41" actId="1076"/>
          <ac:grpSpMkLst>
            <pc:docMk/>
            <pc:sldMk cId="0" sldId="268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2:20.570" v="160"/>
        <pc:sldMkLst>
          <pc:docMk/>
          <pc:sldMk cId="0" sldId="269"/>
        </pc:sldMkLst>
        <pc:spChg chg="mod">
          <ac:chgData name="김 강석" userId="373035a1-c070-4745-bf95-d649a5719aa2" providerId="ADAL" clId="{986AC6FC-A35A-4B93-85B6-9C9732E82C32}" dt="2026-04-12T02:47:30.720" v="48" actId="14100"/>
          <ac:spMkLst>
            <pc:docMk/>
            <pc:sldMk cId="0" sldId="269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20.570" v="160"/>
          <ac:spMkLst>
            <pc:docMk/>
            <pc:sldMk cId="0" sldId="269"/>
            <ac:spMk id="4" creationId="{31839B6D-33C8-1D7D-338D-822F3DE164B5}"/>
          </ac:spMkLst>
        </pc:spChg>
        <pc:grpChg chg="mod">
          <ac:chgData name="김 강석" userId="373035a1-c070-4745-bf95-d649a5719aa2" providerId="ADAL" clId="{986AC6FC-A35A-4B93-85B6-9C9732E82C32}" dt="2026-04-12T02:47:26.593" v="46" actId="1076"/>
          <ac:grpSpMkLst>
            <pc:docMk/>
            <pc:sldMk cId="0" sldId="269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2:25.914" v="162" actId="14100"/>
        <pc:sldMkLst>
          <pc:docMk/>
          <pc:sldMk cId="0" sldId="270"/>
        </pc:sldMkLst>
        <pc:spChg chg="mod">
          <ac:chgData name="김 강석" userId="373035a1-c070-4745-bf95-d649a5719aa2" providerId="ADAL" clId="{986AC6FC-A35A-4B93-85B6-9C9732E82C32}" dt="2026-04-12T02:52:25.914" v="162" actId="14100"/>
          <ac:spMkLst>
            <pc:docMk/>
            <pc:sldMk cId="0" sldId="270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19.547" v="159"/>
          <ac:spMkLst>
            <pc:docMk/>
            <pc:sldMk cId="0" sldId="270"/>
            <ac:spMk id="4" creationId="{5F909E19-1744-D243-28FE-E67FC6CEE88E}"/>
          </ac:spMkLst>
        </pc:spChg>
      </pc:sldChg>
      <pc:sldChg chg="addSp modSp mod">
        <pc:chgData name="김 강석" userId="373035a1-c070-4745-bf95-d649a5719aa2" providerId="ADAL" clId="{986AC6FC-A35A-4B93-85B6-9C9732E82C32}" dt="2026-04-12T02:52:32.176" v="165" actId="14100"/>
        <pc:sldMkLst>
          <pc:docMk/>
          <pc:sldMk cId="0" sldId="271"/>
        </pc:sldMkLst>
        <pc:spChg chg="mod">
          <ac:chgData name="김 강석" userId="373035a1-c070-4745-bf95-d649a5719aa2" providerId="ADAL" clId="{986AC6FC-A35A-4B93-85B6-9C9732E82C32}" dt="2026-04-12T02:52:32.176" v="165" actId="14100"/>
          <ac:spMkLst>
            <pc:docMk/>
            <pc:sldMk cId="0" sldId="271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28.167" v="163"/>
          <ac:spMkLst>
            <pc:docMk/>
            <pc:sldMk cId="0" sldId="271"/>
            <ac:spMk id="4" creationId="{9326672A-CB2F-5218-8B20-74CC877CFB25}"/>
          </ac:spMkLst>
        </pc:spChg>
      </pc:sldChg>
      <pc:sldChg chg="addSp modSp mod">
        <pc:chgData name="김 강석" userId="373035a1-c070-4745-bf95-d649a5719aa2" providerId="ADAL" clId="{986AC6FC-A35A-4B93-85B6-9C9732E82C32}" dt="2026-04-12T02:52:34.754" v="166"/>
        <pc:sldMkLst>
          <pc:docMk/>
          <pc:sldMk cId="0" sldId="272"/>
        </pc:sldMkLst>
        <pc:spChg chg="mod">
          <ac:chgData name="김 강석" userId="373035a1-c070-4745-bf95-d649a5719aa2" providerId="ADAL" clId="{986AC6FC-A35A-4B93-85B6-9C9732E82C32}" dt="2026-04-12T02:47:36.704" v="50" actId="14100"/>
          <ac:spMkLst>
            <pc:docMk/>
            <pc:sldMk cId="0" sldId="272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34.754" v="166"/>
          <ac:spMkLst>
            <pc:docMk/>
            <pc:sldMk cId="0" sldId="272"/>
            <ac:spMk id="4" creationId="{4FD5C210-892E-EF63-10C2-910DCE36B6A7}"/>
          </ac:spMkLst>
        </pc:spChg>
      </pc:sldChg>
      <pc:sldChg chg="addSp modSp mod">
        <pc:chgData name="김 강석" userId="373035a1-c070-4745-bf95-d649a5719aa2" providerId="ADAL" clId="{986AC6FC-A35A-4B93-85B6-9C9732E82C32}" dt="2026-04-12T02:52:37.345" v="167"/>
        <pc:sldMkLst>
          <pc:docMk/>
          <pc:sldMk cId="0" sldId="273"/>
        </pc:sldMkLst>
        <pc:spChg chg="mod">
          <ac:chgData name="김 강석" userId="373035a1-c070-4745-bf95-d649a5719aa2" providerId="ADAL" clId="{986AC6FC-A35A-4B93-85B6-9C9732E82C32}" dt="2026-04-12T02:47:41.576" v="52" actId="14100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37.345" v="167"/>
          <ac:spMkLst>
            <pc:docMk/>
            <pc:sldMk cId="0" sldId="273"/>
            <ac:spMk id="4" creationId="{01171990-2668-5530-AEE6-EBAFFD6042DA}"/>
          </ac:spMkLst>
        </pc:spChg>
      </pc:sldChg>
      <pc:sldChg chg="addSp modSp mod">
        <pc:chgData name="김 강석" userId="373035a1-c070-4745-bf95-d649a5719aa2" providerId="ADAL" clId="{986AC6FC-A35A-4B93-85B6-9C9732E82C32}" dt="2026-04-12T02:52:39.442" v="168"/>
        <pc:sldMkLst>
          <pc:docMk/>
          <pc:sldMk cId="0" sldId="274"/>
        </pc:sldMkLst>
        <pc:spChg chg="mod">
          <ac:chgData name="김 강석" userId="373035a1-c070-4745-bf95-d649a5719aa2" providerId="ADAL" clId="{986AC6FC-A35A-4B93-85B6-9C9732E82C32}" dt="2026-04-12T02:47:50.716" v="56" actId="14100"/>
          <ac:spMkLst>
            <pc:docMk/>
            <pc:sldMk cId="0" sldId="274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39.442" v="168"/>
          <ac:spMkLst>
            <pc:docMk/>
            <pc:sldMk cId="0" sldId="274"/>
            <ac:spMk id="4" creationId="{EE241575-B115-0CA3-7EF6-DEC09F3503DA}"/>
          </ac:spMkLst>
        </pc:spChg>
        <pc:grpChg chg="mod">
          <ac:chgData name="김 강석" userId="373035a1-c070-4745-bf95-d649a5719aa2" providerId="ADAL" clId="{986AC6FC-A35A-4B93-85B6-9C9732E82C32}" dt="2026-04-12T02:47:48.623" v="55" actId="1076"/>
          <ac:grpSpMkLst>
            <pc:docMk/>
            <pc:sldMk cId="0" sldId="274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3:07.843" v="196"/>
        <pc:sldMkLst>
          <pc:docMk/>
          <pc:sldMk cId="0" sldId="275"/>
        </pc:sldMkLst>
        <pc:spChg chg="add mod">
          <ac:chgData name="김 강석" userId="373035a1-c070-4745-bf95-d649a5719aa2" providerId="ADAL" clId="{986AC6FC-A35A-4B93-85B6-9C9732E82C32}" dt="2026-04-12T02:53:07.843" v="196"/>
          <ac:spMkLst>
            <pc:docMk/>
            <pc:sldMk cId="0" sldId="275"/>
            <ac:spMk id="4" creationId="{E47F7434-85A7-135D-B7CE-CD8CF5189DFC}"/>
          </ac:spMkLst>
        </pc:spChg>
        <pc:grpChg chg="mod">
          <ac:chgData name="김 강석" userId="373035a1-c070-4745-bf95-d649a5719aa2" providerId="ADAL" clId="{986AC6FC-A35A-4B93-85B6-9C9732E82C32}" dt="2026-04-12T02:48:26.134" v="68" actId="14100"/>
          <ac:grpSpMkLst>
            <pc:docMk/>
            <pc:sldMk cId="0" sldId="275"/>
            <ac:grpSpMk id="2" creationId="{00000000-0000-0000-0000-000000000000}"/>
          </ac:grpSpMkLst>
        </pc:grpChg>
      </pc:sldChg>
      <pc:sldChg chg="addSp modSp mod">
        <pc:chgData name="김 강석" userId="373035a1-c070-4745-bf95-d649a5719aa2" providerId="ADAL" clId="{986AC6FC-A35A-4B93-85B6-9C9732E82C32}" dt="2026-04-12T02:53:22.982" v="206" actId="1035"/>
        <pc:sldMkLst>
          <pc:docMk/>
          <pc:sldMk cId="0" sldId="276"/>
        </pc:sldMkLst>
        <pc:spChg chg="mod">
          <ac:chgData name="김 강석" userId="373035a1-c070-4745-bf95-d649a5719aa2" providerId="ADAL" clId="{986AC6FC-A35A-4B93-85B6-9C9732E82C32}" dt="2026-04-12T02:48:33.263" v="70" actId="14100"/>
          <ac:spMkLst>
            <pc:docMk/>
            <pc:sldMk cId="0" sldId="276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3:22.982" v="206" actId="1035"/>
          <ac:spMkLst>
            <pc:docMk/>
            <pc:sldMk cId="0" sldId="276"/>
            <ac:spMk id="4" creationId="{D4FC65C9-83B2-CECC-9EFB-759DC6B9428D}"/>
          </ac:spMkLst>
        </pc:spChg>
      </pc:sldChg>
      <pc:sldChg chg="addSp modSp mod">
        <pc:chgData name="김 강석" userId="373035a1-c070-4745-bf95-d649a5719aa2" providerId="ADAL" clId="{986AC6FC-A35A-4B93-85B6-9C9732E82C32}" dt="2026-04-12T02:53:31.549" v="208" actId="1076"/>
        <pc:sldMkLst>
          <pc:docMk/>
          <pc:sldMk cId="0" sldId="277"/>
        </pc:sldMkLst>
        <pc:spChg chg="mod">
          <ac:chgData name="김 강석" userId="373035a1-c070-4745-bf95-d649a5719aa2" providerId="ADAL" clId="{986AC6FC-A35A-4B93-85B6-9C9732E82C32}" dt="2026-04-12T02:48:38.927" v="72" actId="14100"/>
          <ac:spMkLst>
            <pc:docMk/>
            <pc:sldMk cId="0" sldId="277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3:31.549" v="208" actId="1076"/>
          <ac:spMkLst>
            <pc:docMk/>
            <pc:sldMk cId="0" sldId="277"/>
            <ac:spMk id="4" creationId="{F67FB488-7FCE-E42E-E708-400C03836969}"/>
          </ac:spMkLst>
        </pc:spChg>
      </pc:sldChg>
      <pc:sldChg chg="addSp modSp add mod">
        <pc:chgData name="김 강석" userId="373035a1-c070-4745-bf95-d649a5719aa2" providerId="ADAL" clId="{986AC6FC-A35A-4B93-85B6-9C9732E82C32}" dt="2026-04-12T02:50:04.343" v="132"/>
        <pc:sldMkLst>
          <pc:docMk/>
          <pc:sldMk cId="0" sldId="278"/>
        </pc:sldMkLst>
        <pc:spChg chg="mod">
          <ac:chgData name="김 강석" userId="373035a1-c070-4745-bf95-d649a5719aa2" providerId="ADAL" clId="{986AC6FC-A35A-4B93-85B6-9C9732E82C32}" dt="2026-04-12T02:46:04.071" v="21" actId="14100"/>
          <ac:spMkLst>
            <pc:docMk/>
            <pc:sldMk cId="0" sldId="278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0:04.343" v="132"/>
          <ac:spMkLst>
            <pc:docMk/>
            <pc:sldMk cId="0" sldId="278"/>
            <ac:spMk id="4" creationId="{6076F9D9-9F0A-AFD4-DA34-3C6FF84A724B}"/>
          </ac:spMkLst>
        </pc:spChg>
      </pc:sldChg>
      <pc:sldChg chg="add del">
        <pc:chgData name="김 강석" userId="373035a1-c070-4745-bf95-d649a5719aa2" providerId="ADAL" clId="{986AC6FC-A35A-4B93-85B6-9C9732E82C32}" dt="2026-04-12T02:39:32.429" v="2" actId="2696"/>
        <pc:sldMkLst>
          <pc:docMk/>
          <pc:sldMk cId="0" sldId="279"/>
        </pc:sldMkLst>
      </pc:sldChg>
      <pc:sldChg chg="addSp modSp add del mod">
        <pc:chgData name="김 강석" userId="373035a1-c070-4745-bf95-d649a5719aa2" providerId="ADAL" clId="{986AC6FC-A35A-4B93-85B6-9C9732E82C32}" dt="2026-04-12T02:51:35.493" v="142" actId="47"/>
        <pc:sldMkLst>
          <pc:docMk/>
          <pc:sldMk cId="2170263858" sldId="279"/>
        </pc:sldMkLst>
        <pc:spChg chg="add mod">
          <ac:chgData name="김 강석" userId="373035a1-c070-4745-bf95-d649a5719aa2" providerId="ADAL" clId="{986AC6FC-A35A-4B93-85B6-9C9732E82C32}" dt="2026-04-12T02:50:30.248" v="140"/>
          <ac:spMkLst>
            <pc:docMk/>
            <pc:sldMk cId="2170263858" sldId="279"/>
            <ac:spMk id="4" creationId="{525A95A4-2583-E27C-43E7-174FF2B364D8}"/>
          </ac:spMkLst>
        </pc:spChg>
        <pc:grpChg chg="mod">
          <ac:chgData name="김 강석" userId="373035a1-c070-4745-bf95-d649a5719aa2" providerId="ADAL" clId="{986AC6FC-A35A-4B93-85B6-9C9732E82C32}" dt="2026-04-12T02:46:48.334" v="33" actId="14100"/>
          <ac:grpSpMkLst>
            <pc:docMk/>
            <pc:sldMk cId="2170263858" sldId="279"/>
            <ac:grpSpMk id="2" creationId="{00000000-0000-0000-0000-000000000000}"/>
          </ac:grpSpMkLst>
        </pc:grpChg>
      </pc:sldChg>
      <pc:sldChg chg="add del">
        <pc:chgData name="김 강석" userId="373035a1-c070-4745-bf95-d649a5719aa2" providerId="ADAL" clId="{986AC6FC-A35A-4B93-85B6-9C9732E82C32}" dt="2026-04-12T02:39:32.429" v="2" actId="2696"/>
        <pc:sldMkLst>
          <pc:docMk/>
          <pc:sldMk cId="0" sldId="280"/>
        </pc:sldMkLst>
      </pc:sldChg>
      <pc:sldChg chg="addSp modSp add del mod ord">
        <pc:chgData name="김 강석" userId="373035a1-c070-4745-bf95-d649a5719aa2" providerId="ADAL" clId="{986AC6FC-A35A-4B93-85B6-9C9732E82C32}" dt="2026-04-12T02:51:56.363" v="149" actId="14100"/>
        <pc:sldMkLst>
          <pc:docMk/>
          <pc:sldMk cId="4071243297" sldId="280"/>
        </pc:sldMkLst>
        <pc:spChg chg="mod">
          <ac:chgData name="김 강석" userId="373035a1-c070-4745-bf95-d649a5719aa2" providerId="ADAL" clId="{986AC6FC-A35A-4B93-85B6-9C9732E82C32}" dt="2026-04-12T02:51:56.363" v="149" actId="14100"/>
          <ac:spMkLst>
            <pc:docMk/>
            <pc:sldMk cId="4071243297" sldId="280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1:51.494" v="147"/>
          <ac:spMkLst>
            <pc:docMk/>
            <pc:sldMk cId="4071243297" sldId="280"/>
            <ac:spMk id="4" creationId="{002E0E86-1C4D-B1E4-95AD-097173B9D9DA}"/>
          </ac:spMkLst>
        </pc:spChg>
      </pc:sldChg>
      <pc:sldChg chg="add del">
        <pc:chgData name="김 강석" userId="373035a1-c070-4745-bf95-d649a5719aa2" providerId="ADAL" clId="{986AC6FC-A35A-4B93-85B6-9C9732E82C32}" dt="2026-04-12T02:39:32.429" v="2" actId="2696"/>
        <pc:sldMkLst>
          <pc:docMk/>
          <pc:sldMk cId="0" sldId="281"/>
        </pc:sldMkLst>
      </pc:sldChg>
      <pc:sldChg chg="addSp modSp add mod ord">
        <pc:chgData name="김 강석" userId="373035a1-c070-4745-bf95-d649a5719aa2" providerId="ADAL" clId="{986AC6FC-A35A-4B93-85B6-9C9732E82C32}" dt="2026-04-12T02:53:18.408" v="199" actId="1035"/>
        <pc:sldMkLst>
          <pc:docMk/>
          <pc:sldMk cId="3751579721" sldId="281"/>
        </pc:sldMkLst>
        <pc:spChg chg="add mod">
          <ac:chgData name="김 강석" userId="373035a1-c070-4745-bf95-d649a5719aa2" providerId="ADAL" clId="{986AC6FC-A35A-4B93-85B6-9C9732E82C32}" dt="2026-04-12T02:53:18.408" v="199" actId="1035"/>
          <ac:spMkLst>
            <pc:docMk/>
            <pc:sldMk cId="3751579721" sldId="281"/>
            <ac:spMk id="4" creationId="{FF869974-04B4-3118-CF5C-F40B5633F4B9}"/>
          </ac:spMkLst>
        </pc:spChg>
      </pc:sldChg>
      <pc:sldChg chg="addSp modSp add mod">
        <pc:chgData name="김 강석" userId="373035a1-c070-4745-bf95-d649a5719aa2" providerId="ADAL" clId="{986AC6FC-A35A-4B93-85B6-9C9732E82C32}" dt="2026-04-12T02:52:47.667" v="175" actId="1036"/>
        <pc:sldMkLst>
          <pc:docMk/>
          <pc:sldMk cId="0" sldId="282"/>
        </pc:sldMkLst>
        <pc:spChg chg="mod">
          <ac:chgData name="김 강석" userId="373035a1-c070-4745-bf95-d649a5719aa2" providerId="ADAL" clId="{986AC6FC-A35A-4B93-85B6-9C9732E82C32}" dt="2026-04-12T02:47:56.974" v="58" actId="14100"/>
          <ac:spMkLst>
            <pc:docMk/>
            <pc:sldMk cId="0" sldId="282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47.667" v="175" actId="1036"/>
          <ac:spMkLst>
            <pc:docMk/>
            <pc:sldMk cId="0" sldId="282"/>
            <ac:spMk id="4" creationId="{69B8981F-0D9A-CF44-38B0-DA1A767FD180}"/>
          </ac:spMkLst>
        </pc:spChg>
        <pc:grpChg chg="mod">
          <ac:chgData name="김 강석" userId="373035a1-c070-4745-bf95-d649a5719aa2" providerId="ADAL" clId="{986AC6FC-A35A-4B93-85B6-9C9732E82C32}" dt="2026-04-12T02:47:55.044" v="57" actId="14100"/>
          <ac:grpSpMkLst>
            <pc:docMk/>
            <pc:sldMk cId="0" sldId="282"/>
            <ac:grpSpMk id="2" creationId="{00000000-0000-0000-0000-000000000000}"/>
          </ac:grpSpMkLst>
        </pc:grpChg>
      </pc:sldChg>
      <pc:sldChg chg="addSp modSp add mod">
        <pc:chgData name="김 강석" userId="373035a1-c070-4745-bf95-d649a5719aa2" providerId="ADAL" clId="{986AC6FC-A35A-4B93-85B6-9C9732E82C32}" dt="2026-04-12T02:52:52.999" v="179" actId="1035"/>
        <pc:sldMkLst>
          <pc:docMk/>
          <pc:sldMk cId="0" sldId="283"/>
        </pc:sldMkLst>
        <pc:spChg chg="mod">
          <ac:chgData name="김 강석" userId="373035a1-c070-4745-bf95-d649a5719aa2" providerId="ADAL" clId="{986AC6FC-A35A-4B93-85B6-9C9732E82C32}" dt="2026-04-12T02:48:02.663" v="60" actId="14100"/>
          <ac:spMkLst>
            <pc:docMk/>
            <pc:sldMk cId="0" sldId="283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52.999" v="179" actId="1035"/>
          <ac:spMkLst>
            <pc:docMk/>
            <pc:sldMk cId="0" sldId="283"/>
            <ac:spMk id="4" creationId="{2DF2C110-9A40-F41F-5C44-CA48DAEEC19A}"/>
          </ac:spMkLst>
        </pc:spChg>
      </pc:sldChg>
      <pc:sldChg chg="addSp modSp add mod">
        <pc:chgData name="김 강석" userId="373035a1-c070-4745-bf95-d649a5719aa2" providerId="ADAL" clId="{986AC6FC-A35A-4B93-85B6-9C9732E82C32}" dt="2026-04-12T02:52:56.664" v="183" actId="1035"/>
        <pc:sldMkLst>
          <pc:docMk/>
          <pc:sldMk cId="0" sldId="284"/>
        </pc:sldMkLst>
        <pc:spChg chg="mod">
          <ac:chgData name="김 강석" userId="373035a1-c070-4745-bf95-d649a5719aa2" providerId="ADAL" clId="{986AC6FC-A35A-4B93-85B6-9C9732E82C32}" dt="2026-04-12T02:48:09.312" v="62" actId="14100"/>
          <ac:spMkLst>
            <pc:docMk/>
            <pc:sldMk cId="0" sldId="284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56.664" v="183" actId="1035"/>
          <ac:spMkLst>
            <pc:docMk/>
            <pc:sldMk cId="0" sldId="284"/>
            <ac:spMk id="4" creationId="{FF9BA4A5-7B3C-532C-6588-0ED93C3414B7}"/>
          </ac:spMkLst>
        </pc:spChg>
      </pc:sldChg>
      <pc:sldChg chg="addSp modSp add mod">
        <pc:chgData name="김 강석" userId="373035a1-c070-4745-bf95-d649a5719aa2" providerId="ADAL" clId="{986AC6FC-A35A-4B93-85B6-9C9732E82C32}" dt="2026-04-12T02:52:59.964" v="187" actId="1035"/>
        <pc:sldMkLst>
          <pc:docMk/>
          <pc:sldMk cId="0" sldId="285"/>
        </pc:sldMkLst>
        <pc:spChg chg="mod">
          <ac:chgData name="김 강석" userId="373035a1-c070-4745-bf95-d649a5719aa2" providerId="ADAL" clId="{986AC6FC-A35A-4B93-85B6-9C9732E82C32}" dt="2026-04-12T02:48:15.336" v="64" actId="14100"/>
          <ac:spMkLst>
            <pc:docMk/>
            <pc:sldMk cId="0" sldId="285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59.964" v="187" actId="1035"/>
          <ac:spMkLst>
            <pc:docMk/>
            <pc:sldMk cId="0" sldId="285"/>
            <ac:spMk id="4" creationId="{3E21DAA8-496D-6A40-100B-2943573F6AE9}"/>
          </ac:spMkLst>
        </pc:spChg>
        <pc:grpChg chg="mod">
          <ac:chgData name="김 강석" userId="373035a1-c070-4745-bf95-d649a5719aa2" providerId="ADAL" clId="{986AC6FC-A35A-4B93-85B6-9C9732E82C32}" dt="2026-04-12T02:48:13.510" v="63" actId="14100"/>
          <ac:grpSpMkLst>
            <pc:docMk/>
            <pc:sldMk cId="0" sldId="285"/>
            <ac:grpSpMk id="2" creationId="{00000000-0000-0000-0000-000000000000}"/>
          </ac:grpSpMkLst>
        </pc:grpChg>
      </pc:sldChg>
      <pc:sldChg chg="addSp modSp add mod">
        <pc:chgData name="김 강석" userId="373035a1-c070-4745-bf95-d649a5719aa2" providerId="ADAL" clId="{986AC6FC-A35A-4B93-85B6-9C9732E82C32}" dt="2026-04-12T02:53:02.788" v="191" actId="1035"/>
        <pc:sldMkLst>
          <pc:docMk/>
          <pc:sldMk cId="0" sldId="286"/>
        </pc:sldMkLst>
        <pc:spChg chg="add mod">
          <ac:chgData name="김 강석" userId="373035a1-c070-4745-bf95-d649a5719aa2" providerId="ADAL" clId="{986AC6FC-A35A-4B93-85B6-9C9732E82C32}" dt="2026-04-12T02:53:02.788" v="191" actId="1035"/>
          <ac:spMkLst>
            <pc:docMk/>
            <pc:sldMk cId="0" sldId="286"/>
            <ac:spMk id="4" creationId="{071731F0-938C-34D0-FE78-F05678F8DF6C}"/>
          </ac:spMkLst>
        </pc:spChg>
      </pc:sldChg>
      <pc:sldChg chg="addSp modSp add mod">
        <pc:chgData name="김 강석" userId="373035a1-c070-4745-bf95-d649a5719aa2" providerId="ADAL" clId="{986AC6FC-A35A-4B93-85B6-9C9732E82C32}" dt="2026-04-12T02:53:05.709" v="195" actId="1035"/>
        <pc:sldMkLst>
          <pc:docMk/>
          <pc:sldMk cId="0" sldId="287"/>
        </pc:sldMkLst>
        <pc:spChg chg="add mod">
          <ac:chgData name="김 강석" userId="373035a1-c070-4745-bf95-d649a5719aa2" providerId="ADAL" clId="{986AC6FC-A35A-4B93-85B6-9C9732E82C32}" dt="2026-04-12T02:53:05.709" v="195" actId="1035"/>
          <ac:spMkLst>
            <pc:docMk/>
            <pc:sldMk cId="0" sldId="287"/>
            <ac:spMk id="4" creationId="{AFDE5C2C-61AF-EF5F-8398-73E539792833}"/>
          </ac:spMkLst>
        </pc:spChg>
      </pc:sldChg>
      <pc:sldChg chg="modSp add mod">
        <pc:chgData name="김 강석" userId="373035a1-c070-4745-bf95-d649a5719aa2" providerId="ADAL" clId="{986AC6FC-A35A-4B93-85B6-9C9732E82C32}" dt="2026-04-12T02:48:20.590" v="66" actId="14100"/>
        <pc:sldMkLst>
          <pc:docMk/>
          <pc:sldMk cId="0" sldId="288"/>
        </pc:sldMkLst>
        <pc:spChg chg="mod">
          <ac:chgData name="김 강석" userId="373035a1-c070-4745-bf95-d649a5719aa2" providerId="ADAL" clId="{986AC6FC-A35A-4B93-85B6-9C9732E82C32}" dt="2026-04-12T02:48:20.590" v="66" actId="14100"/>
          <ac:spMkLst>
            <pc:docMk/>
            <pc:sldMk cId="0" sldId="288"/>
            <ac:spMk id="3" creationId="{00000000-0000-0000-0000-000000000000}"/>
          </ac:spMkLst>
        </pc:spChg>
      </pc:sldChg>
      <pc:sldChg chg="addSp modSp add mod">
        <pc:chgData name="김 강석" userId="373035a1-c070-4745-bf95-d649a5719aa2" providerId="ADAL" clId="{986AC6FC-A35A-4B93-85B6-9C9732E82C32}" dt="2026-04-12T02:52:17.808" v="158"/>
        <pc:sldMkLst>
          <pc:docMk/>
          <pc:sldMk cId="0" sldId="289"/>
        </pc:sldMkLst>
        <pc:spChg chg="mod">
          <ac:chgData name="김 강석" userId="373035a1-c070-4745-bf95-d649a5719aa2" providerId="ADAL" clId="{986AC6FC-A35A-4B93-85B6-9C9732E82C32}" dt="2026-04-12T02:47:22.309" v="44" actId="14100"/>
          <ac:spMkLst>
            <pc:docMk/>
            <pc:sldMk cId="0" sldId="289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2:17.808" v="158"/>
          <ac:spMkLst>
            <pc:docMk/>
            <pc:sldMk cId="0" sldId="289"/>
            <ac:spMk id="4" creationId="{165B4A92-8AE8-21BB-341B-8E8C152A51C3}"/>
          </ac:spMkLst>
        </pc:spChg>
        <pc:grpChg chg="mod">
          <ac:chgData name="김 강석" userId="373035a1-c070-4745-bf95-d649a5719aa2" providerId="ADAL" clId="{986AC6FC-A35A-4B93-85B6-9C9732E82C32}" dt="2026-04-12T02:47:20.244" v="43" actId="14100"/>
          <ac:grpSpMkLst>
            <pc:docMk/>
            <pc:sldMk cId="0" sldId="289"/>
            <ac:grpSpMk id="2" creationId="{00000000-0000-0000-0000-000000000000}"/>
          </ac:grpSpMkLst>
        </pc:grpChg>
      </pc:sldChg>
      <pc:sldChg chg="addSp modSp add mod">
        <pc:chgData name="김 강석" userId="373035a1-c070-4745-bf95-d649a5719aa2" providerId="ADAL" clId="{986AC6FC-A35A-4B93-85B6-9C9732E82C32}" dt="2026-04-12T02:51:45.807" v="145"/>
        <pc:sldMkLst>
          <pc:docMk/>
          <pc:sldMk cId="0" sldId="290"/>
        </pc:sldMkLst>
        <pc:spChg chg="mod">
          <ac:chgData name="김 강석" userId="373035a1-c070-4745-bf95-d649a5719aa2" providerId="ADAL" clId="{986AC6FC-A35A-4B93-85B6-9C9732E82C32}" dt="2026-04-12T02:51:41.576" v="144" actId="14100"/>
          <ac:spMkLst>
            <pc:docMk/>
            <pc:sldMk cId="0" sldId="290"/>
            <ac:spMk id="3" creationId="{00000000-0000-0000-0000-000000000000}"/>
          </ac:spMkLst>
        </pc:spChg>
        <pc:spChg chg="add mod">
          <ac:chgData name="김 강석" userId="373035a1-c070-4745-bf95-d649a5719aa2" providerId="ADAL" clId="{986AC6FC-A35A-4B93-85B6-9C9732E82C32}" dt="2026-04-12T02:51:45.807" v="145"/>
          <ac:spMkLst>
            <pc:docMk/>
            <pc:sldMk cId="0" sldId="290"/>
            <ac:spMk id="4" creationId="{DFB73CE8-FA2B-77B2-9DD4-9BD807553BF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62D39A6-E26A-A8BD-C14A-4D24640326C7}"/>
              </a:ext>
            </a:extLst>
          </p:cNvPr>
          <p:cNvSpPr txBox="1"/>
          <p:nvPr/>
        </p:nvSpPr>
        <p:spPr>
          <a:xfrm>
            <a:off x="14330675" y="99441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6990"/>
            <a:chOff x="0" y="-116955"/>
            <a:chExt cx="24379301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-116955"/>
              <a:ext cx="24379301" cy="13715987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D75368C-822E-BCA5-D214-B907D4C14DFE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2E0E86-1C4D-B1E4-95AD-097173B9D9DA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124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8304"/>
            <a:chOff x="0" y="-118707"/>
            <a:chExt cx="24379301" cy="13717739"/>
          </a:xfrm>
        </p:grpSpPr>
        <p:sp>
          <p:nvSpPr>
            <p:cNvPr id="3" name="Freeform 3"/>
            <p:cNvSpPr/>
            <p:nvPr/>
          </p:nvSpPr>
          <p:spPr>
            <a:xfrm>
              <a:off x="0" y="-118707"/>
              <a:ext cx="24379301" cy="13717739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0430D2-B9D0-679F-853E-C787CF57144A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B71CB0-BE52-E703-A729-F41071DBFF84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6990"/>
            <a:chOff x="0" y="-116955"/>
            <a:chExt cx="24379301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-116955"/>
              <a:ext cx="24379301" cy="13715987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AAEF3BC-8993-950D-54A5-2157A1EAEAF7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55" y="0"/>
            <a:ext cx="18284475" cy="10286990"/>
            <a:chOff x="0" y="-116955"/>
            <a:chExt cx="24379301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-116955"/>
              <a:ext cx="24379301" cy="13715987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D44E8F-A361-41D1-E6BC-4298A3C76BD1}"/>
              </a:ext>
            </a:extLst>
          </p:cNvPr>
          <p:cNvSpPr txBox="1"/>
          <p:nvPr/>
        </p:nvSpPr>
        <p:spPr>
          <a:xfrm>
            <a:off x="14330675" y="97155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0"/>
            <a:chExt cx="24379301" cy="13658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65861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65B4A92-8AE8-21BB-341B-8E8C152A51C3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839B6D-33C8-1D7D-338D-822F3DE164B5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F909E19-1744-D243-28FE-E67FC6CEE88E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326672A-CB2F-5218-8B20-74CC877CFB25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90"/>
            <a:ext cx="18284475" cy="10288790"/>
            <a:chOff x="0" y="-50345"/>
            <a:chExt cx="24379301" cy="13599033"/>
          </a:xfrm>
        </p:grpSpPr>
        <p:sp>
          <p:nvSpPr>
            <p:cNvPr id="3" name="Freeform 3"/>
            <p:cNvSpPr/>
            <p:nvPr/>
          </p:nvSpPr>
          <p:spPr>
            <a:xfrm>
              <a:off x="0" y="-50345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26068F9-5CB7-E898-2A89-4194077B4A03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5C210-892E-EF63-10C2-910DCE36B6A7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1171990-2668-5530-AEE6-EBAFFD6042DA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6006"/>
            <a:ext cx="18284475" cy="10363006"/>
            <a:chOff x="0" y="0"/>
            <a:chExt cx="24379301" cy="13607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607672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241575-B115-0CA3-7EF6-DEC09F3503DA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3FC754-C64D-3B36-46E1-D0710B9C212D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0"/>
            <a:chExt cx="24379301" cy="13658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65861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9B8981F-0D9A-CF44-38B0-DA1A767FD180}"/>
              </a:ext>
            </a:extLst>
          </p:cNvPr>
          <p:cNvSpPr txBox="1"/>
          <p:nvPr/>
        </p:nvSpPr>
        <p:spPr>
          <a:xfrm>
            <a:off x="14330675" y="95909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C110-9A40-F41F-5C44-CA48DAEEC19A}"/>
              </a:ext>
            </a:extLst>
          </p:cNvPr>
          <p:cNvSpPr txBox="1"/>
          <p:nvPr/>
        </p:nvSpPr>
        <p:spPr>
          <a:xfrm>
            <a:off x="14330675" y="96393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F9BA4A5-7B3C-532C-6588-0ED93C3414B7}"/>
              </a:ext>
            </a:extLst>
          </p:cNvPr>
          <p:cNvSpPr txBox="1"/>
          <p:nvPr/>
        </p:nvSpPr>
        <p:spPr>
          <a:xfrm>
            <a:off x="14330675" y="96393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0"/>
            <a:chExt cx="24379301" cy="13658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65861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E21DAA8-496D-6A40-100B-2943573F6AE9}"/>
              </a:ext>
            </a:extLst>
          </p:cNvPr>
          <p:cNvSpPr txBox="1"/>
          <p:nvPr/>
        </p:nvSpPr>
        <p:spPr>
          <a:xfrm>
            <a:off x="14330675" y="96393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1731F0-938C-34D0-FE78-F05678F8DF6C}"/>
              </a:ext>
            </a:extLst>
          </p:cNvPr>
          <p:cNvSpPr txBox="1"/>
          <p:nvPr/>
        </p:nvSpPr>
        <p:spPr>
          <a:xfrm>
            <a:off x="14330675" y="96393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DE5C2C-61AF-EF5F-8398-73E539792833}"/>
              </a:ext>
            </a:extLst>
          </p:cNvPr>
          <p:cNvSpPr txBox="1"/>
          <p:nvPr/>
        </p:nvSpPr>
        <p:spPr>
          <a:xfrm>
            <a:off x="14330675" y="96393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76F9D9-9F0A-AFD4-DA34-3C6FF84A724B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28" cy="10287000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47F7434-85A7-135D-B7CE-CD8CF5189DFC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F869974-04B4-3118-CF5C-F40B5633F4B9}"/>
              </a:ext>
            </a:extLst>
          </p:cNvPr>
          <p:cNvSpPr txBox="1"/>
          <p:nvPr/>
        </p:nvSpPr>
        <p:spPr>
          <a:xfrm>
            <a:off x="14330675" y="97155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1579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4FC65C9-83B2-CECC-9EFB-759DC6B9428D}"/>
              </a:ext>
            </a:extLst>
          </p:cNvPr>
          <p:cNvSpPr txBox="1"/>
          <p:nvPr/>
        </p:nvSpPr>
        <p:spPr>
          <a:xfrm>
            <a:off x="14330675" y="94107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7FB488-7FCE-E42E-E708-400C03836969}"/>
              </a:ext>
            </a:extLst>
          </p:cNvPr>
          <p:cNvSpPr txBox="1"/>
          <p:nvPr/>
        </p:nvSpPr>
        <p:spPr>
          <a:xfrm>
            <a:off x="1143000" y="97155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6990"/>
            <a:chOff x="0" y="-116955"/>
            <a:chExt cx="24379301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-116955"/>
              <a:ext cx="24379301" cy="13715987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BE906E8-E0EF-6077-1E42-23DE2AEAD435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28" cy="10304079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6446D79-F782-A495-AB35-5DDD3FDD3223}"/>
              </a:ext>
            </a:extLst>
          </p:cNvPr>
          <p:cNvSpPr txBox="1"/>
          <p:nvPr/>
        </p:nvSpPr>
        <p:spPr>
          <a:xfrm>
            <a:off x="14330675" y="9715500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CF1287-9962-8B4C-A401-5ECE360E12DC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6990"/>
            <a:chOff x="0" y="-116955"/>
            <a:chExt cx="24379301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-116955"/>
              <a:ext cx="24379301" cy="13715987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8234072-2BDE-5550-4C1E-37E49A581DB6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2" y="0"/>
            <a:ext cx="18284428" cy="10301452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F2A037F-CD26-7BB7-F674-FB482ABC995A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75" cy="10287000"/>
            <a:chOff x="0" y="-57137"/>
            <a:chExt cx="24379301" cy="13716001"/>
          </a:xfrm>
        </p:grpSpPr>
        <p:sp>
          <p:nvSpPr>
            <p:cNvPr id="3" name="Freeform 3"/>
            <p:cNvSpPr/>
            <p:nvPr/>
          </p:nvSpPr>
          <p:spPr>
            <a:xfrm>
              <a:off x="0" y="-57137"/>
              <a:ext cx="24379301" cy="13716001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B73CE8-FA2B-77B2-9DD4-9BD807553BF0}"/>
              </a:ext>
            </a:extLst>
          </p:cNvPr>
          <p:cNvSpPr txBox="1"/>
          <p:nvPr/>
        </p:nvSpPr>
        <p:spPr>
          <a:xfrm>
            <a:off x="14330675" y="9819501"/>
            <a:ext cx="350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COPYRIGHT </a:t>
            </a:r>
            <a:r>
              <a:rPr lang="ko-KR" altLang="en-US" sz="1200" dirty="0" err="1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숭신고</a:t>
            </a:r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김강석 </a:t>
            </a:r>
            <a:r>
              <a:rPr lang="en-US" altLang="ko-KR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All rights reserved.</a:t>
            </a:r>
            <a:endParaRPr lang="ko-KR" altLang="en-US" sz="12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231</Words>
  <Application>Microsoft Office PowerPoint</Application>
  <PresentationFormat>사용자 지정</PresentationFormat>
  <Paragraphs>33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8" baseType="lpstr">
      <vt:lpstr>에스코어 드림 6 Bold</vt:lpstr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환경 기념일.pptx</dc:title>
  <cp:lastModifiedBy>김 강석</cp:lastModifiedBy>
  <cp:revision>1</cp:revision>
  <dcterms:created xsi:type="dcterms:W3CDTF">2006-08-16T00:00:00Z</dcterms:created>
  <dcterms:modified xsi:type="dcterms:W3CDTF">2026-04-12T02:53:33Z</dcterms:modified>
  <dc:identifier>DAHGh4sRN68</dc:identifier>
</cp:coreProperties>
</file>